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502" r:id="rId3"/>
    <p:sldId id="338" r:id="rId4"/>
    <p:sldId id="577" r:id="rId5"/>
    <p:sldId id="579" r:id="rId6"/>
    <p:sldId id="561" r:id="rId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02/05/2024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10b: Guest lecture 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Overhangs / caves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Pupil lab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DBB8699-9677-1219-D61A-5A84CF57B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42" y="2912812"/>
            <a:ext cx="6662057" cy="394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508887"/>
              </p:ext>
            </p:extLst>
          </p:nvPr>
        </p:nvGraphicFramePr>
        <p:xfrm>
          <a:off x="5124734" y="1"/>
          <a:ext cx="6602496" cy="694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481821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604328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Aliasing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 Lab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Theory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Practice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07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 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 solving 101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Holiday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F7383CA-77A5-5ADB-76E3-E8DA27682C4B}"/>
              </a:ext>
            </a:extLst>
          </p:cNvPr>
          <p:cNvSpPr/>
          <p:nvPr/>
        </p:nvSpPr>
        <p:spPr>
          <a:xfrm>
            <a:off x="9469222" y="5879182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6778-6769-1107-CE30-A932208D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Bureaucracy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405CD-1825-50C1-C088-6A065AD4E475}"/>
              </a:ext>
            </a:extLst>
          </p:cNvPr>
          <p:cNvSpPr txBox="1"/>
          <p:nvPr/>
        </p:nvSpPr>
        <p:spPr>
          <a:xfrm>
            <a:off x="838200" y="1690688"/>
            <a:ext cx="10337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Chunk coord is described as ‘int2’, should be Vector2Int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upload updated project description by class Monday (with announcement)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Want to add more explanation (images)</a:t>
            </a:r>
          </a:p>
        </p:txBody>
      </p:sp>
    </p:spTree>
    <p:extLst>
      <p:ext uri="{BB962C8B-B14F-4D97-AF65-F5344CB8AC3E}">
        <p14:creationId xmlns:p14="http://schemas.microsoft.com/office/powerpoint/2010/main" val="235776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pic>
        <p:nvPicPr>
          <p:cNvPr id="4" name="Picture 3" descr="A drone from the ceiling&#10;&#10;Description automatically generated">
            <a:extLst>
              <a:ext uri="{FF2B5EF4-FFF2-40B4-BE49-F238E27FC236}">
                <a16:creationId xmlns:a16="http://schemas.microsoft.com/office/drawing/2014/main" id="{2089ADB5-5FC1-F658-9BDA-CFBAF5665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68" y="1690688"/>
            <a:ext cx="91863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4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090-C67E-155D-886B-2EEDCE27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  <a:endParaRPr lang="en-BE" dirty="0"/>
          </a:p>
        </p:txBody>
      </p:sp>
      <p:pic>
        <p:nvPicPr>
          <p:cNvPr id="4" name="Picture 3" descr="A person in a suit on a desert with a plane in the background&#10;&#10;Description automatically generated">
            <a:extLst>
              <a:ext uri="{FF2B5EF4-FFF2-40B4-BE49-F238E27FC236}">
                <a16:creationId xmlns:a16="http://schemas.microsoft.com/office/drawing/2014/main" id="{7596C48E-F4EF-67EA-F658-A9F83D7DC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87" y="3052082"/>
            <a:ext cx="9572625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D07D7-A25C-4DC4-3614-356DDBEC5A7D}"/>
              </a:ext>
            </a:extLst>
          </p:cNvPr>
          <p:cNvSpPr txBox="1"/>
          <p:nvPr/>
        </p:nvSpPr>
        <p:spPr>
          <a:xfrm>
            <a:off x="678024" y="1690688"/>
            <a:ext cx="2427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Unity debug drawing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Defensive coding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79614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32359</TotalTime>
  <Words>153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Tahoma</vt:lpstr>
      <vt:lpstr>Kantoorthema</vt:lpstr>
      <vt:lpstr>PowerPoint Presentation</vt:lpstr>
      <vt:lpstr>Last class</vt:lpstr>
      <vt:lpstr>Course schedule</vt:lpstr>
      <vt:lpstr>Bureaucracy</vt:lpstr>
      <vt:lpstr>This class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122</cp:revision>
  <dcterms:created xsi:type="dcterms:W3CDTF">2024-01-29T23:06:06Z</dcterms:created>
  <dcterms:modified xsi:type="dcterms:W3CDTF">2024-05-02T07:41:36Z</dcterms:modified>
</cp:coreProperties>
</file>